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4616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C31E16-2A7A-B3BF-0EE9-71B2C53279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B25819E-9083-454E-337D-1CF4B8BA77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BB7AE5D-BA07-E3E9-396D-40F98C08C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63AA-03B3-43AB-B317-4C9877EBFF89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7CE0F1-BD15-5424-3F76-C0E35EC43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7D2ED19-0A51-4982-580A-50C717868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F157-05C0-4E5A-ACB7-FABBCEF330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4853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A3BEA1-4B40-450A-5C38-C695EE13D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3EB309E-FF6E-6878-136C-A2DCA163AB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390D8CB-EEDF-B44C-740B-3999393FD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63AA-03B3-43AB-B317-4C9877EBFF89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3E4FDB2-2F74-BBA9-38D3-59DB7499B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49B0F7B-11D0-3849-0E79-F84B38E94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F157-05C0-4E5A-ACB7-FABBCEF330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3634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196B92A-ACAC-B551-FB6C-5B1244696B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2362FE-CB7C-586D-C0E7-BD99819A5E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44EA05A-ED6C-B4D0-5762-4FDF6C1CB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63AA-03B3-43AB-B317-4C9877EBFF89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2FEFF16-4D3F-C2EA-1467-BA123E18D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25B3B20-92E3-D824-D697-94107F66D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F157-05C0-4E5A-ACB7-FABBCEF330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514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F91F98-1464-5F26-EC9D-693EDBCEC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C8C9B8-CE94-BBF8-4A44-52ADC0B38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1D66BF-8290-F1AD-B138-D1F823B69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63AA-03B3-43AB-B317-4C9877EBFF89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12CAB4-DA32-F765-DB96-EAF24ED44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ECEE77-1EFC-155E-7B9F-A64681847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F157-05C0-4E5A-ACB7-FABBCEF330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9472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F5A72A-FD95-3DF7-5C98-A49EF2B6C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2118D7D-8D09-509F-978F-940397EFE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7791DE-358C-2D50-143F-B98A54249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63AA-03B3-43AB-B317-4C9877EBFF89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AA0928-9670-6170-00BB-AF8D6BD0C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F1C5C89-6BA5-B77F-023E-A33717C97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F157-05C0-4E5A-ACB7-FABBCEF330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55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AAF8DB-99F4-E073-530B-45C4246E1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E07743-B3DB-D118-0D75-E7721CC37C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AF443B6-BFE4-3223-8BE9-DE8B7328F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36CAA86-E863-9BAB-D004-3A8D8F53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63AA-03B3-43AB-B317-4C9877EBFF89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0D940F0-AD21-00F6-BA94-2F082331A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59B3193-B326-E814-FA02-7E180951A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F157-05C0-4E5A-ACB7-FABBCEF330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4416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90B9F5-3300-9601-55CC-782264EFC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EB200BE-6850-DA39-3642-59B9E816A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F28E3DB-8460-A609-EE3A-1E5526139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9D54812-DF94-93CD-B1A2-96C471BF85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8147E1F-372D-C2B2-D1CE-765F514393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D447665-B0AC-3089-E7A3-0D41F56CC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63AA-03B3-43AB-B317-4C9877EBFF89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E5B1308-347F-F0E2-9EFF-C3591D584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F12767D-CFF7-3269-9BED-B4395F4AA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F157-05C0-4E5A-ACB7-FABBCEF330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210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A2249A-625D-795C-2502-292B9789A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F49B83C-893A-2185-A8C9-F45EB5809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63AA-03B3-43AB-B317-4C9877EBFF89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95C6C38-7A89-B808-CF30-FE9D28BE6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2727B2A-4F53-90E3-5267-FDCE39CFF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F157-05C0-4E5A-ACB7-FABBCEF330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64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661EB47-200C-5864-70D8-EE86D0611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63AA-03B3-43AB-B317-4C9877EBFF89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2B1DBBE-CAEF-F369-86C6-0D2BF30C1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852E8D3-768D-DC15-B64E-1712B24D4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F157-05C0-4E5A-ACB7-FABBCEF330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20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F0EE0D-27DE-C508-1FD8-FFEBC5B40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6406AF-EB13-EE83-F96E-E0FB066E7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4585D73-9F23-31F1-BF6E-27ED9EE888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6D163F5-95E8-3BDD-050E-A17CA5E89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63AA-03B3-43AB-B317-4C9877EBFF89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D3C031B-BDD7-C0C3-A31C-960BA56FC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87CB025-C6F6-4CFE-ECC9-7FF9800DE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F157-05C0-4E5A-ACB7-FABBCEF330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893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EB9AFC-C213-B2AD-3BCB-77BA87A41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991B598-3770-D82E-9612-5E0B98DD71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63DA2F9-BD4E-908E-4883-6772171C6C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772AE38-979A-E2AC-800C-8C023B272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63AA-03B3-43AB-B317-4C9877EBFF89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51A566A-9076-D58A-5CA1-D61D00C14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DA99147-CE6E-D2ED-9A17-F4701DA5E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F157-05C0-4E5A-ACB7-FABBCEF330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493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CEF2591-6D48-FC49-6AB6-F75DD8DF2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F2D4A92-AE57-4792-8F2B-1A278CA9D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D96798C-D48D-9655-1587-74B1296625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163AA-03B3-43AB-B317-4C9877EBFF89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103279-2A30-4480-D2F0-7498698348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668B763-72CB-485C-6C8B-0BFD37DE35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4F157-05C0-4E5A-ACB7-FABBCEF330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7117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2">
            <a:extLst>
              <a:ext uri="{FF2B5EF4-FFF2-40B4-BE49-F238E27FC236}">
                <a16:creationId xmlns:a16="http://schemas.microsoft.com/office/drawing/2014/main" id="{D9906327-E025-A044-0F4E-7806F241D8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770" b="26726"/>
          <a:stretch/>
        </p:blipFill>
        <p:spPr>
          <a:xfrm>
            <a:off x="6556232" y="2816051"/>
            <a:ext cx="1811019" cy="896518"/>
          </a:xfrm>
          <a:prstGeom prst="rect">
            <a:avLst/>
          </a:prstGeom>
        </p:spPr>
      </p:pic>
      <p:pic>
        <p:nvPicPr>
          <p:cNvPr id="7" name="Graphic 14">
            <a:extLst>
              <a:ext uri="{FF2B5EF4-FFF2-40B4-BE49-F238E27FC236}">
                <a16:creationId xmlns:a16="http://schemas.microsoft.com/office/drawing/2014/main" id="{E8ACD06C-D691-2E11-F7CF-FA2D1FBB83F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r="12124"/>
          <a:stretch/>
        </p:blipFill>
        <p:spPr>
          <a:xfrm flipH="1">
            <a:off x="0" y="1066800"/>
            <a:ext cx="8096245" cy="2456872"/>
          </a:xfrm>
          <a:prstGeom prst="rect">
            <a:avLst/>
          </a:prstGeom>
        </p:spPr>
      </p:pic>
      <p:sp>
        <p:nvSpPr>
          <p:cNvPr id="8" name="TextBox 16">
            <a:extLst>
              <a:ext uri="{FF2B5EF4-FFF2-40B4-BE49-F238E27FC236}">
                <a16:creationId xmlns:a16="http://schemas.microsoft.com/office/drawing/2014/main" id="{211B89CD-74A4-2F13-CA01-09ABB6EE24CC}"/>
              </a:ext>
            </a:extLst>
          </p:cNvPr>
          <p:cNvSpPr txBox="1"/>
          <p:nvPr/>
        </p:nvSpPr>
        <p:spPr>
          <a:xfrm>
            <a:off x="6639720" y="3699163"/>
            <a:ext cx="31999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i="0" u="none" strike="noStrike" kern="1200" cap="none" spc="0" normalizeH="0" baseline="0" dirty="0">
                <a:ln>
                  <a:noFill/>
                </a:ln>
                <a:solidFill>
                  <a:schemeClr val="bg1">
                    <a:alpha val="50000"/>
                  </a:schemeClr>
                </a:solidFill>
                <a:effectLst/>
                <a:uLnTx/>
                <a:uFillTx/>
                <a:latin typeface="Montserrat SemiBold" pitchFamily="2" charset="77"/>
                <a:ea typeface="+mn-ea"/>
                <a:cs typeface="+mn-cs"/>
              </a:rPr>
              <a:t>Mercado</a:t>
            </a:r>
            <a:r>
              <a:rPr lang="en-US" sz="2400" dirty="0">
                <a:solidFill>
                  <a:schemeClr val="bg1">
                    <a:alpha val="50000"/>
                  </a:schemeClr>
                </a:solidFill>
                <a:latin typeface="Montserrat SemiBold" pitchFamily="2" charset="77"/>
              </a:rPr>
              <a:t> </a:t>
            </a:r>
            <a:r>
              <a:rPr kumimoji="0" lang="pt-BR" sz="2400" i="0" u="none" strike="noStrike" kern="1200" cap="none" spc="0" normalizeH="0" baseline="0" dirty="0">
                <a:ln>
                  <a:noFill/>
                </a:ln>
                <a:solidFill>
                  <a:schemeClr val="bg1">
                    <a:alpha val="50000"/>
                  </a:schemeClr>
                </a:solidFill>
                <a:effectLst/>
                <a:uLnTx/>
                <a:uFillTx/>
                <a:latin typeface="Montserrat Light" pitchFamily="2" charset="77"/>
                <a:ea typeface="+mn-ea"/>
                <a:cs typeface="+mn-cs"/>
              </a:rPr>
              <a:t>Resultado</a:t>
            </a:r>
          </a:p>
        </p:txBody>
      </p:sp>
      <p:sp>
        <p:nvSpPr>
          <p:cNvPr id="9" name="TextBox 15">
            <a:extLst>
              <a:ext uri="{FF2B5EF4-FFF2-40B4-BE49-F238E27FC236}">
                <a16:creationId xmlns:a16="http://schemas.microsoft.com/office/drawing/2014/main" id="{5D11EC3C-5E1C-94CE-E836-102A71FEEEAA}"/>
              </a:ext>
            </a:extLst>
          </p:cNvPr>
          <p:cNvSpPr txBox="1"/>
          <p:nvPr/>
        </p:nvSpPr>
        <p:spPr>
          <a:xfrm>
            <a:off x="9751591" y="6433055"/>
            <a:ext cx="23887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808080"/>
                </a:solidFill>
                <a:latin typeface="Montserrat" pitchFamily="2" charset="77"/>
              </a:rPr>
              <a:t>Business Science &amp; Analytics</a:t>
            </a:r>
            <a:endParaRPr lang="en-US" sz="1400" dirty="0">
              <a:solidFill>
                <a:srgbClr val="808080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920083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2">
            <a:extLst>
              <a:ext uri="{FF2B5EF4-FFF2-40B4-BE49-F238E27FC236}">
                <a16:creationId xmlns:a16="http://schemas.microsoft.com/office/drawing/2014/main" id="{D9906327-E025-A044-0F4E-7806F241D8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770" b="26726"/>
          <a:stretch/>
        </p:blipFill>
        <p:spPr>
          <a:xfrm>
            <a:off x="2459895" y="1629000"/>
            <a:ext cx="7272211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0223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Montserrat</vt:lpstr>
      <vt:lpstr>Montserrat Light</vt:lpstr>
      <vt:lpstr>Montserrat SemiBold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Francielly Souza de Araujo</dc:creator>
  <cp:lastModifiedBy>Francielly Souza de Araujo</cp:lastModifiedBy>
  <cp:revision>3</cp:revision>
  <dcterms:created xsi:type="dcterms:W3CDTF">2023-11-10T19:00:12Z</dcterms:created>
  <dcterms:modified xsi:type="dcterms:W3CDTF">2023-11-10T19:41:39Z</dcterms:modified>
</cp:coreProperties>
</file>