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326" r:id="rId2"/>
  </p:sldIdLst>
  <p:sldSz cx="9144000" cy="5143500" type="screen16x9"/>
  <p:notesSz cx="6858000" cy="9144000"/>
  <p:defaultTextStyle>
    <a:defPPr>
      <a:defRPr lang="pt-BR"/>
    </a:defPPr>
    <a:lvl1pPr marL="0" algn="l" defTabSz="7131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56560" algn="l" defTabSz="7131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13120" algn="l" defTabSz="7131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069679" algn="l" defTabSz="7131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426237" algn="l" defTabSz="7131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782796" algn="l" defTabSz="7131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139356" algn="l" defTabSz="7131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495916" algn="l" defTabSz="7131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2852476" algn="l" defTabSz="7131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A80"/>
    <a:srgbClr val="5F5F5F"/>
    <a:srgbClr val="0099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4950" y="-1590"/>
      </p:cViewPr>
      <p:guideLst>
        <p:guide orient="horz" pos="162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B3314-D21C-493C-AC14-D8E485B6BB5D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E2C92-BAF2-45D3-8CF8-2D521B596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97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12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56560" algn="l" defTabSz="71312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13120" algn="l" defTabSz="71312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69679" algn="l" defTabSz="71312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26237" algn="l" defTabSz="71312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82796" algn="l" defTabSz="71312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39356" algn="l" defTabSz="71312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495916" algn="l" defTabSz="71312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852476" algn="l" defTabSz="71312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8" name="Google Shape;14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9722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Slide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1143002" y="841774"/>
            <a:ext cx="6858000" cy="179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1143002" y="2701529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000"/>
            </a:lvl1pPr>
            <a:lvl2pPr lvl="1" algn="ctr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500"/>
            </a:lvl3pPr>
            <a:lvl4pPr lvl="3" algn="ctr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628651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3028953" y="4767263"/>
            <a:ext cx="30861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6457952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7791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Título e Texto Vertical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title"/>
          </p:nvPr>
        </p:nvSpPr>
        <p:spPr>
          <a:xfrm>
            <a:off x="628654" y="273846"/>
            <a:ext cx="7886699" cy="994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 rot="5400000">
            <a:off x="2940249" y="-942378"/>
            <a:ext cx="3263503" cy="7886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t" anchorCtr="0">
            <a:normAutofit/>
          </a:bodyPr>
          <a:lstStyle>
            <a:lvl1pPr marL="356560" lvl="0" indent="-267419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13120" lvl="1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69679" lvl="2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26237" lvl="3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82796" lvl="4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39356" lvl="5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95916" lvl="6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852476" lvl="7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09036" lvl="8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628651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3028953" y="4767263"/>
            <a:ext cx="30861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6457952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087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Texto e Título Vertical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 rot="5400000">
            <a:off x="5350075" y="1467445"/>
            <a:ext cx="4358878" cy="1971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1349574" y="-447078"/>
            <a:ext cx="4358878" cy="5800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t" anchorCtr="0">
            <a:normAutofit/>
          </a:bodyPr>
          <a:lstStyle>
            <a:lvl1pPr marL="356560" lvl="0" indent="-267419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13120" lvl="1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69679" lvl="2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26237" lvl="3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82796" lvl="4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39356" lvl="5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95916" lvl="6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852476" lvl="7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09036" lvl="8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628651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3028953" y="4767263"/>
            <a:ext cx="30861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6457952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746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Em Branc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>
            <a:spLocks noGrp="1"/>
          </p:cNvSpPr>
          <p:nvPr>
            <p:ph type="dt" idx="10"/>
          </p:nvPr>
        </p:nvSpPr>
        <p:spPr>
          <a:xfrm>
            <a:off x="628651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ftr" idx="11"/>
          </p:nvPr>
        </p:nvSpPr>
        <p:spPr>
          <a:xfrm>
            <a:off x="3028953" y="4767263"/>
            <a:ext cx="30861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sldNum" idx="12"/>
          </p:nvPr>
        </p:nvSpPr>
        <p:spPr>
          <a:xfrm>
            <a:off x="6457952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313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Título e Conteúdo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>
            <a:spLocks noGrp="1"/>
          </p:cNvSpPr>
          <p:nvPr>
            <p:ph type="title"/>
          </p:nvPr>
        </p:nvSpPr>
        <p:spPr>
          <a:xfrm>
            <a:off x="628654" y="273846"/>
            <a:ext cx="7886699" cy="994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body" idx="1"/>
          </p:nvPr>
        </p:nvSpPr>
        <p:spPr>
          <a:xfrm>
            <a:off x="628654" y="1369220"/>
            <a:ext cx="7886699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t" anchorCtr="0">
            <a:normAutofit/>
          </a:bodyPr>
          <a:lstStyle>
            <a:lvl1pPr marL="356560" lvl="0" indent="-267419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13120" lvl="1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69679" lvl="2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26237" lvl="3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82796" lvl="4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39356" lvl="5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95916" lvl="6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852476" lvl="7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09036" lvl="8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dt" idx="10"/>
          </p:nvPr>
        </p:nvSpPr>
        <p:spPr>
          <a:xfrm>
            <a:off x="628651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ftr" idx="11"/>
          </p:nvPr>
        </p:nvSpPr>
        <p:spPr>
          <a:xfrm>
            <a:off x="3028953" y="4767263"/>
            <a:ext cx="30861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sldNum" idx="12"/>
          </p:nvPr>
        </p:nvSpPr>
        <p:spPr>
          <a:xfrm>
            <a:off x="6457952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805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Cabeçalho da Seção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6"/>
          <p:cNvSpPr txBox="1">
            <a:spLocks noGrp="1"/>
          </p:cNvSpPr>
          <p:nvPr>
            <p:ph type="title"/>
          </p:nvPr>
        </p:nvSpPr>
        <p:spPr>
          <a:xfrm>
            <a:off x="623891" y="1282303"/>
            <a:ext cx="7886699" cy="2139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body" idx="1"/>
          </p:nvPr>
        </p:nvSpPr>
        <p:spPr>
          <a:xfrm>
            <a:off x="623891" y="3442097"/>
            <a:ext cx="7886699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t" anchorCtr="0">
            <a:normAutofit/>
          </a:bodyPr>
          <a:lstStyle>
            <a:lvl1pPr marL="356560" lvl="0" indent="-178279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000">
                <a:solidFill>
                  <a:srgbClr val="888888"/>
                </a:solidFill>
              </a:defRPr>
            </a:lvl1pPr>
            <a:lvl2pPr marL="713120" lvl="1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500">
                <a:solidFill>
                  <a:srgbClr val="888888"/>
                </a:solidFill>
              </a:defRPr>
            </a:lvl2pPr>
            <a:lvl3pPr marL="1069679" lvl="2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500">
                <a:solidFill>
                  <a:srgbClr val="888888"/>
                </a:solidFill>
              </a:defRPr>
            </a:lvl3pPr>
            <a:lvl4pPr marL="1426237" lvl="3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4pPr>
            <a:lvl5pPr marL="1782796" lvl="4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5pPr>
            <a:lvl6pPr marL="2139356" lvl="5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6pPr>
            <a:lvl7pPr marL="2495916" lvl="6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7pPr>
            <a:lvl8pPr marL="2852476" lvl="7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8pPr>
            <a:lvl9pPr marL="3209036" lvl="8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dt" idx="10"/>
          </p:nvPr>
        </p:nvSpPr>
        <p:spPr>
          <a:xfrm>
            <a:off x="628651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ftr" idx="11"/>
          </p:nvPr>
        </p:nvSpPr>
        <p:spPr>
          <a:xfrm>
            <a:off x="3028953" y="4767263"/>
            <a:ext cx="30861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sldNum" idx="12"/>
          </p:nvPr>
        </p:nvSpPr>
        <p:spPr>
          <a:xfrm>
            <a:off x="6457952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0041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Duas Partes de Conteúdo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628654" y="273846"/>
            <a:ext cx="7886699" cy="994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628651" y="1369220"/>
            <a:ext cx="3886201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t" anchorCtr="0">
            <a:normAutofit/>
          </a:bodyPr>
          <a:lstStyle>
            <a:lvl1pPr marL="356560" lvl="0" indent="-267419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13120" lvl="1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69679" lvl="2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26237" lvl="3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82796" lvl="4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39356" lvl="5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95916" lvl="6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852476" lvl="7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09036" lvl="8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2"/>
          </p:nvPr>
        </p:nvSpPr>
        <p:spPr>
          <a:xfrm>
            <a:off x="4629152" y="1369220"/>
            <a:ext cx="3886201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t" anchorCtr="0">
            <a:normAutofit/>
          </a:bodyPr>
          <a:lstStyle>
            <a:lvl1pPr marL="356560" lvl="0" indent="-267419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13120" lvl="1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69679" lvl="2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26237" lvl="3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82796" lvl="4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39356" lvl="5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95916" lvl="6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852476" lvl="7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09036" lvl="8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628651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3028953" y="4767263"/>
            <a:ext cx="30861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6457952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98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Comparação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/>
          </p:nvPr>
        </p:nvSpPr>
        <p:spPr>
          <a:xfrm>
            <a:off x="629843" y="273846"/>
            <a:ext cx="7886699" cy="994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629844" y="1260872"/>
            <a:ext cx="3868340" cy="617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b" anchorCtr="0">
            <a:normAutofit/>
          </a:bodyPr>
          <a:lstStyle>
            <a:lvl1pPr marL="356560" lvl="0" indent="-178279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000" b="1"/>
            </a:lvl1pPr>
            <a:lvl2pPr marL="713120" lvl="1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69679" lvl="2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500" b="1"/>
            </a:lvl3pPr>
            <a:lvl4pPr marL="1426237" lvl="3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82796" lvl="4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139356" lvl="5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95916" lvl="6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852476" lvl="7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209036" lvl="8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629844" y="1878808"/>
            <a:ext cx="3868340" cy="2763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t" anchorCtr="0">
            <a:normAutofit/>
          </a:bodyPr>
          <a:lstStyle>
            <a:lvl1pPr marL="356560" lvl="0" indent="-267419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13120" lvl="1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69679" lvl="2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26237" lvl="3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82796" lvl="4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39356" lvl="5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95916" lvl="6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852476" lvl="7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09036" lvl="8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0" cy="617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b" anchorCtr="0">
            <a:normAutofit/>
          </a:bodyPr>
          <a:lstStyle>
            <a:lvl1pPr marL="356560" lvl="0" indent="-178279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000" b="1"/>
            </a:lvl1pPr>
            <a:lvl2pPr marL="713120" lvl="1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69679" lvl="2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500" b="1"/>
            </a:lvl3pPr>
            <a:lvl4pPr marL="1426237" lvl="3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82796" lvl="4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139356" lvl="5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95916" lvl="6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852476" lvl="7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209036" lvl="8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4"/>
          </p:nvPr>
        </p:nvSpPr>
        <p:spPr>
          <a:xfrm>
            <a:off x="4629150" y="1878808"/>
            <a:ext cx="3887390" cy="2763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t" anchorCtr="0">
            <a:normAutofit/>
          </a:bodyPr>
          <a:lstStyle>
            <a:lvl1pPr marL="356560" lvl="0" indent="-267419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13120" lvl="1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69679" lvl="2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26237" lvl="3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82796" lvl="4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39356" lvl="5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95916" lvl="6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852476" lvl="7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09036" lvl="8" indent="-26741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628651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3028953" y="4767263"/>
            <a:ext cx="30861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6457952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5731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Somente Título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9"/>
          <p:cNvSpPr txBox="1">
            <a:spLocks noGrp="1"/>
          </p:cNvSpPr>
          <p:nvPr>
            <p:ph type="title"/>
          </p:nvPr>
        </p:nvSpPr>
        <p:spPr>
          <a:xfrm>
            <a:off x="628654" y="273846"/>
            <a:ext cx="7886699" cy="994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dt" idx="10"/>
          </p:nvPr>
        </p:nvSpPr>
        <p:spPr>
          <a:xfrm>
            <a:off x="628651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ftr" idx="11"/>
          </p:nvPr>
        </p:nvSpPr>
        <p:spPr>
          <a:xfrm>
            <a:off x="3028953" y="4767263"/>
            <a:ext cx="30861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sldNum" idx="12"/>
          </p:nvPr>
        </p:nvSpPr>
        <p:spPr>
          <a:xfrm>
            <a:off x="6457952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14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Conteúdo com Legenda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>
            <a:spLocks noGrp="1"/>
          </p:cNvSpPr>
          <p:nvPr>
            <p:ph type="title"/>
          </p:nvPr>
        </p:nvSpPr>
        <p:spPr>
          <a:xfrm>
            <a:off x="629843" y="342900"/>
            <a:ext cx="2949179" cy="120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body" idx="1"/>
          </p:nvPr>
        </p:nvSpPr>
        <p:spPr>
          <a:xfrm>
            <a:off x="3887390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t" anchorCtr="0">
            <a:normAutofit/>
          </a:bodyPr>
          <a:lstStyle>
            <a:lvl1pPr marL="356560" lvl="0" indent="-336749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2400"/>
            </a:lvl1pPr>
            <a:lvl2pPr marL="713120" lvl="1" indent="-316941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200"/>
            </a:lvl2pPr>
            <a:lvl3pPr marL="1069679" lvl="2" indent="-297134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000"/>
            </a:lvl3pPr>
            <a:lvl4pPr marL="1426237" lvl="3" indent="-277323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4pPr>
            <a:lvl5pPr marL="1782796" lvl="4" indent="-277323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5pPr>
            <a:lvl6pPr marL="2139356" lvl="5" indent="-277323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6pPr>
            <a:lvl7pPr marL="2495916" lvl="6" indent="-277323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7pPr>
            <a:lvl8pPr marL="2852476" lvl="7" indent="-277323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8pPr>
            <a:lvl9pPr marL="3209036" lvl="8" indent="-277323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2"/>
          </p:nvPr>
        </p:nvSpPr>
        <p:spPr>
          <a:xfrm>
            <a:off x="629843" y="1543053"/>
            <a:ext cx="2949179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t" anchorCtr="0">
            <a:normAutofit/>
          </a:bodyPr>
          <a:lstStyle>
            <a:lvl1pPr marL="356560" lvl="0" indent="-178279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1pPr>
            <a:lvl2pPr marL="713120" lvl="1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/>
            </a:lvl2pPr>
            <a:lvl3pPr marL="1069679" lvl="2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000"/>
            </a:lvl3pPr>
            <a:lvl4pPr marL="1426237" lvl="3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00"/>
            </a:lvl4pPr>
            <a:lvl5pPr marL="1782796" lvl="4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00"/>
            </a:lvl5pPr>
            <a:lvl6pPr marL="2139356" lvl="5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00"/>
            </a:lvl6pPr>
            <a:lvl7pPr marL="2495916" lvl="6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00"/>
            </a:lvl7pPr>
            <a:lvl8pPr marL="2852476" lvl="7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00"/>
            </a:lvl8pPr>
            <a:lvl9pPr marL="3209036" lvl="8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dt" idx="10"/>
          </p:nvPr>
        </p:nvSpPr>
        <p:spPr>
          <a:xfrm>
            <a:off x="628651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ftr" idx="11"/>
          </p:nvPr>
        </p:nvSpPr>
        <p:spPr>
          <a:xfrm>
            <a:off x="3028953" y="4767263"/>
            <a:ext cx="30861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sldNum" idx="12"/>
          </p:nvPr>
        </p:nvSpPr>
        <p:spPr>
          <a:xfrm>
            <a:off x="6457952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89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Imagem com Legenda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>
            <a:spLocks noGrp="1"/>
          </p:cNvSpPr>
          <p:nvPr>
            <p:ph type="title"/>
          </p:nvPr>
        </p:nvSpPr>
        <p:spPr>
          <a:xfrm>
            <a:off x="629843" y="342900"/>
            <a:ext cx="2949179" cy="120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>
            <a:spLocks noGrp="1"/>
          </p:cNvSpPr>
          <p:nvPr>
            <p:ph type="pic" idx="2"/>
          </p:nvPr>
        </p:nvSpPr>
        <p:spPr>
          <a:xfrm>
            <a:off x="3887390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1"/>
          <p:cNvSpPr txBox="1">
            <a:spLocks noGrp="1"/>
          </p:cNvSpPr>
          <p:nvPr>
            <p:ph type="body" idx="1"/>
          </p:nvPr>
        </p:nvSpPr>
        <p:spPr>
          <a:xfrm>
            <a:off x="629843" y="1543053"/>
            <a:ext cx="2949179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t" anchorCtr="0">
            <a:normAutofit/>
          </a:bodyPr>
          <a:lstStyle>
            <a:lvl1pPr marL="356560" lvl="0" indent="-178279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1pPr>
            <a:lvl2pPr marL="713120" lvl="1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/>
            </a:lvl2pPr>
            <a:lvl3pPr marL="1069679" lvl="2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000"/>
            </a:lvl3pPr>
            <a:lvl4pPr marL="1426237" lvl="3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00"/>
            </a:lvl4pPr>
            <a:lvl5pPr marL="1782796" lvl="4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00"/>
            </a:lvl5pPr>
            <a:lvl6pPr marL="2139356" lvl="5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00"/>
            </a:lvl6pPr>
            <a:lvl7pPr marL="2495916" lvl="6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00"/>
            </a:lvl7pPr>
            <a:lvl8pPr marL="2852476" lvl="7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00"/>
            </a:lvl8pPr>
            <a:lvl9pPr marL="3209036" lvl="8" indent="-178279" algn="l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00"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dt" idx="10"/>
          </p:nvPr>
        </p:nvSpPr>
        <p:spPr>
          <a:xfrm>
            <a:off x="628651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ftr" idx="11"/>
          </p:nvPr>
        </p:nvSpPr>
        <p:spPr>
          <a:xfrm>
            <a:off x="3028953" y="4767263"/>
            <a:ext cx="30861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sldNum" idx="12"/>
          </p:nvPr>
        </p:nvSpPr>
        <p:spPr>
          <a:xfrm>
            <a:off x="6457952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8345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628654" y="273846"/>
            <a:ext cx="7886699" cy="994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628654" y="1369220"/>
            <a:ext cx="7886699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628651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3028953" y="4767263"/>
            <a:ext cx="30861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6457952" y="4767263"/>
            <a:ext cx="2057401" cy="273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Google Shape;150;p7">
            <a:extLst>
              <a:ext uri="{FF2B5EF4-FFF2-40B4-BE49-F238E27FC236}">
                <a16:creationId xmlns:a16="http://schemas.microsoft.com/office/drawing/2014/main" xmlns="" id="{C0735896-0049-0CC8-BF34-1F7EBC42DCAC}"/>
              </a:ext>
            </a:extLst>
          </p:cNvPr>
          <p:cNvSpPr>
            <a:spLocks/>
          </p:cNvSpPr>
          <p:nvPr userDrawn="1"/>
        </p:nvSpPr>
        <p:spPr>
          <a:xfrm>
            <a:off x="0" y="2203"/>
            <a:ext cx="9144000" cy="5143500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/>
          <a:p>
            <a:pPr algn="ctr"/>
            <a:r>
              <a:rPr lang="pt-BR" altLang="pt-BR" sz="15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194657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15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0599" y="429579"/>
            <a:ext cx="1289241" cy="40024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152;p7"/>
          <p:cNvSpPr/>
          <p:nvPr/>
        </p:nvSpPr>
        <p:spPr>
          <a:xfrm>
            <a:off x="1785257" y="726951"/>
            <a:ext cx="7064828" cy="34288"/>
          </a:xfrm>
          <a:prstGeom prst="rect">
            <a:avLst/>
          </a:prstGeom>
          <a:solidFill>
            <a:srgbClr val="00AA80"/>
          </a:solidFill>
          <a:ln>
            <a:noFill/>
          </a:ln>
        </p:spPr>
        <p:txBody>
          <a:bodyPr spcFirstLastPara="1" wrap="square" lIns="71301" tIns="35640" rIns="71301" bIns="35640" anchor="ctr" anchorCtr="0">
            <a:noAutofit/>
          </a:bodyPr>
          <a:lstStyle/>
          <a:p>
            <a:pPr algn="ctr">
              <a:buClr>
                <a:srgbClr val="000000"/>
              </a:buClr>
              <a:defRPr/>
            </a:pPr>
            <a:endParaRPr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2104960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1_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0</Words>
  <Application>Microsoft Office PowerPoint</Application>
  <PresentationFormat>Apresentação na tela (16:9)</PresentationFormat>
  <Paragraphs>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1_Tema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Alessandra Santos</dc:creator>
  <cp:lastModifiedBy>Gui</cp:lastModifiedBy>
  <cp:revision>21</cp:revision>
  <dcterms:created xsi:type="dcterms:W3CDTF">2023-10-02T12:39:54Z</dcterms:created>
  <dcterms:modified xsi:type="dcterms:W3CDTF">2024-05-09T00:29:57Z</dcterms:modified>
</cp:coreProperties>
</file>