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B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35D48E-38F2-C25A-1174-5014BC673A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975177D-5037-763B-8F46-FD4418416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CFF1637-B0D3-EF46-7E2E-D2DF88384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7F51-E82C-475D-B83C-7C6BB62BC702}" type="datetimeFigureOut">
              <a:rPr lang="pt-BR" smtClean="0"/>
              <a:t>08/11/2024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3C8AFED-5F5C-60F1-1C24-11EA2EAAD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E9AF61F-2782-6F73-5A4B-658E29B76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7391-24A2-4F5B-82BE-856B69FF2B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4915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98396E-2D00-310A-A9CC-02CD7C7F5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9BC06C5-7ED8-6A54-4179-F5FFAB09A1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93ABA37-3A02-5CC4-1657-BCE9D0FBE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7F51-E82C-475D-B83C-7C6BB62BC702}" type="datetimeFigureOut">
              <a:rPr lang="pt-BR" smtClean="0"/>
              <a:t>08/11/2024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D3FC754-9B51-B8DD-5889-B007B7F4E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0A68EA9-0F36-8CDF-EE97-E19D568E3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7391-24A2-4F5B-82BE-856B69FF2B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7591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F5FC64B-D1E1-34F3-FD6D-32AEF9FC8F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30CF171-1D4E-D8DF-09A0-08EA9D3A5B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DC7E90F-201A-1596-5C2B-06D6BA641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7F51-E82C-475D-B83C-7C6BB62BC702}" type="datetimeFigureOut">
              <a:rPr lang="pt-BR" smtClean="0"/>
              <a:t>08/11/2024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D0FA349-82CD-6B84-760C-22D199529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505934A-2D66-7F91-F4BD-BB55A49B9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7391-24A2-4F5B-82BE-856B69FF2B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519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B273DC-528A-C69E-9BFE-F15ADEEB9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84331A8-A443-5A91-62B3-EAD94B827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6837F11-E071-AC57-2F24-DF6B549A3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7F51-E82C-475D-B83C-7C6BB62BC702}" type="datetimeFigureOut">
              <a:rPr lang="pt-BR" smtClean="0"/>
              <a:t>08/11/2024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717A4F7-7B2B-13EA-9ED4-8AC85F940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B77799D-5C2C-BEFE-A25A-0BFD34A4A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7391-24A2-4F5B-82BE-856B69FF2B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3020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32850B-6622-06C4-3A32-759D97160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B1D2CC1-C2F2-BDB0-08C5-0BA22E2BF7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E59D736-1BEC-0559-EA10-80294882B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7F51-E82C-475D-B83C-7C6BB62BC702}" type="datetimeFigureOut">
              <a:rPr lang="pt-BR" smtClean="0"/>
              <a:t>08/11/2024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7E91F5A-B356-A332-F282-5B26C4B01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66302CC-8605-E6E1-22C1-FD40972D8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7391-24A2-4F5B-82BE-856B69FF2B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1534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B4E970-DB8E-AB1C-E71A-39440C4CA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234A6AC-0D48-882C-9CFB-5A102258D2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F797E0C-2F1E-4005-FDDE-E2F8216705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B9FF154-EFEA-0688-E74E-1B2A2F176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7F51-E82C-475D-B83C-7C6BB62BC702}" type="datetimeFigureOut">
              <a:rPr lang="pt-BR" smtClean="0"/>
              <a:t>08/11/2024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CD7E273-2570-740A-BADE-A1CFEB4CB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06D1BBF-A00C-86B6-8500-3F501B427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7391-24A2-4F5B-82BE-856B69FF2B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6021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9D2156-E7D1-DF2C-D4E3-55D58E77C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ECA4466-2814-B2E1-ABC7-EC1C410A17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8F7F73E-9F7A-82E1-51C2-E018959796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ECE06DC-3E87-2F04-9D9B-6166AD5D68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389DA34-D1DE-DE99-DBD7-16160FF311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8BE035C-D871-1134-3272-2AFE39138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7F51-E82C-475D-B83C-7C6BB62BC702}" type="datetimeFigureOut">
              <a:rPr lang="pt-BR" smtClean="0"/>
              <a:t>08/11/2024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B1CA39F-E686-F84B-E3B4-017F2A0BC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BDEDB48-B9D3-54EA-6018-12DD154F6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7391-24A2-4F5B-82BE-856B69FF2B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8902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7BED28-BBCB-1B80-7679-C7572D86D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A64DCD5-D370-EC6F-2E34-777D9BB72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7F51-E82C-475D-B83C-7C6BB62BC702}" type="datetimeFigureOut">
              <a:rPr lang="pt-BR" smtClean="0"/>
              <a:t>08/11/2024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86040DC-6388-029D-4FF5-12EA8B670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AD23071-9203-0C71-030B-0CC6D33EF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7391-24A2-4F5B-82BE-856B69FF2B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8517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31A919B-AC58-5AFA-B6A0-F5E2E49B4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7F51-E82C-475D-B83C-7C6BB62BC702}" type="datetimeFigureOut">
              <a:rPr lang="pt-BR" smtClean="0"/>
              <a:t>08/11/2024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AA7A726-2E85-9665-C5B1-3389FDC92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03C08A3-E035-0C60-2740-19E1F586B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7391-24A2-4F5B-82BE-856B69FF2B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116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085E87-E7DE-73EB-B81A-926D28658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9CABAB2-5CE0-DDAD-6695-812F5C2FD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8CABE76-BB9A-C13E-D450-9BC0DE750C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79099AA-67B8-C916-CD09-A74D0E243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7F51-E82C-475D-B83C-7C6BB62BC702}" type="datetimeFigureOut">
              <a:rPr lang="pt-BR" smtClean="0"/>
              <a:t>08/11/2024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E4C1D7-2DF5-1724-4B43-095175C67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3436488-6CCE-A118-EE46-614D2DB21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7391-24A2-4F5B-82BE-856B69FF2B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8290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6898F2-BBB0-245F-7BA0-F511293F2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53DE3FF-EFA1-9389-4ECF-698605FF6F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91D9039-C1B2-7320-A74C-2AF58711EB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6A57069-6CF5-69D8-83D0-070A26670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7F51-E82C-475D-B83C-7C6BB62BC702}" type="datetimeFigureOut">
              <a:rPr lang="pt-BR" smtClean="0"/>
              <a:t>08/11/2024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B916E6E-A228-0931-071E-9504C60E3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2F3519D-A121-C0AB-6919-B3B9DA13A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7391-24A2-4F5B-82BE-856B69FF2B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766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347CA26-504E-2344-CA86-BF153B6C4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0B5741E-14C8-8221-CD49-6AD77ECD23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F11C67A-15F5-3ADB-C123-0C0D906CBC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757F51-E82C-475D-B83C-7C6BB62BC702}" type="datetimeFigureOut">
              <a:rPr lang="pt-BR" smtClean="0"/>
              <a:t>08/11/2024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F25382D-294D-3916-DD26-CF6A360B0F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643950C-8EFF-AEB4-47F0-3A561A9ABD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EC57391-24A2-4F5B-82BE-856B69FF2B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4281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B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23791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Silas Lira</dc:creator>
  <cp:lastModifiedBy>Silas Lira</cp:lastModifiedBy>
  <cp:revision>1</cp:revision>
  <dcterms:created xsi:type="dcterms:W3CDTF">2024-11-08T14:37:41Z</dcterms:created>
  <dcterms:modified xsi:type="dcterms:W3CDTF">2024-11-08T14:39:48Z</dcterms:modified>
</cp:coreProperties>
</file>