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B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5D48E-38F2-C25A-1174-5014BC673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75177D-5037-763B-8F46-FD4418416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FF1637-B0D3-EF46-7E2E-D2DF8838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C8AFED-5F5C-60F1-1C24-11EA2EAA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9AF61F-2782-6F73-5A4B-658E29B7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91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98396E-2D00-310A-A9CC-02CD7C7F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9BC06C5-7ED8-6A54-4179-F5FFAB09A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3ABA37-3A02-5CC4-1657-BCE9D0FBE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3FC754-9B51-B8DD-5889-B007B7F4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A68EA9-0F36-8CDF-EE97-E19D568E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59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5FC64B-D1E1-34F3-FD6D-32AEF9FC8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0CF171-1D4E-D8DF-09A0-08EA9D3A5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C7E90F-201A-1596-5C2B-06D6BA641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0FA349-82CD-6B84-760C-22D19952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05934A-2D66-7F91-F4BD-BB55A49B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51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273DC-528A-C69E-9BFE-F15ADEEB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4331A8-A443-5A91-62B3-EAD94B827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837F11-E071-AC57-2F24-DF6B549A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17A4F7-7B2B-13EA-9ED4-8AC85F94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77799D-5C2C-BEFE-A25A-0BFD34A4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02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2850B-6622-06C4-3A32-759D9716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1D2CC1-C2F2-BDB0-08C5-0BA22E2BF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59D736-1BEC-0559-EA10-80294882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E91F5A-B356-A332-F282-5B26C4B01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6302CC-8605-E6E1-22C1-FD40972D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53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4E970-DB8E-AB1C-E71A-39440C4CA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34A6AC-0D48-882C-9CFB-5A102258D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797E0C-2F1E-4005-FDDE-E2F821670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9FF154-EFEA-0688-E74E-1B2A2F17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D7E273-2570-740A-BADE-A1CFEB4CB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6D1BBF-A00C-86B6-8500-3F501B42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02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D2156-E7D1-DF2C-D4E3-55D58E77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CA4466-2814-B2E1-ABC7-EC1C410A1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F7F73E-9F7A-82E1-51C2-E01895979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ECE06DC-3E87-2F04-9D9B-6166AD5D6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389DA34-D1DE-DE99-DBD7-16160FF31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BE035C-D871-1134-3272-2AFE39138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B1CA39F-E686-F84B-E3B4-017F2A0BC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BDEDB48-B9D3-54EA-6018-12DD154F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90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BED28-BBCB-1B80-7679-C7572D86D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A64DCD5-D370-EC6F-2E34-777D9BB7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86040DC-6388-029D-4FF5-12EA8B67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AD23071-9203-0C71-030B-0CC6D33E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51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31A919B-AC58-5AFA-B6A0-F5E2E49B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AA7A726-2E85-9665-C5B1-3389FDC9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3C08A3-E035-0C60-2740-19E1F586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85E87-E7DE-73EB-B81A-926D28658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CABAB2-5CE0-DDAD-6695-812F5C2FD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CABE76-BB9A-C13E-D450-9BC0DE750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9099AA-67B8-C916-CD09-A74D0E24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E4C1D7-2DF5-1724-4B43-095175C6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436488-6CCE-A118-EE46-614D2DB2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2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898F2-BBB0-245F-7BA0-F511293F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53DE3FF-EFA1-9389-4ECF-698605FF6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1D9039-C1B2-7320-A74C-2AF58711E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A57069-6CF5-69D8-83D0-070A2667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916E6E-A228-0931-071E-9504C60E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F3519D-A121-C0AB-6919-B3B9DA13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6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347CA26-504E-2344-CA86-BF153B6C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B5741E-14C8-8221-CD49-6AD77ECD2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11C67A-15F5-3ADB-C123-0C0D906CB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757F51-E82C-475D-B83C-7C6BB62BC702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25382D-294D-3916-DD26-CF6A360B0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43950C-8EFF-AEB4-47F0-3A561A9AB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C57391-24A2-4F5B-82BE-856B69FF2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28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B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379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Silas Lira</dc:creator>
  <cp:lastModifiedBy>Silas Lira</cp:lastModifiedBy>
  <cp:revision>1</cp:revision>
  <dcterms:created xsi:type="dcterms:W3CDTF">2024-11-08T14:37:41Z</dcterms:created>
  <dcterms:modified xsi:type="dcterms:W3CDTF">2024-11-08T14:39:48Z</dcterms:modified>
</cp:coreProperties>
</file>