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43175" cy="142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193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897" y="233825"/>
            <a:ext cx="1907381" cy="497417"/>
          </a:xfrm>
        </p:spPr>
        <p:txBody>
          <a:bodyPr anchor="b"/>
          <a:lstStyle>
            <a:lvl1pPr algn="ctr">
              <a:defRPr sz="1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897" y="750425"/>
            <a:ext cx="1907381" cy="344950"/>
          </a:xfrm>
        </p:spPr>
        <p:txBody>
          <a:bodyPr/>
          <a:lstStyle>
            <a:lvl1pPr marL="0" indent="0" algn="ctr">
              <a:buNone/>
              <a:defRPr sz="500"/>
            </a:lvl1pPr>
            <a:lvl2pPr marL="95235" indent="0" algn="ctr">
              <a:buNone/>
              <a:defRPr sz="417"/>
            </a:lvl2pPr>
            <a:lvl3pPr marL="190470" indent="0" algn="ctr">
              <a:buNone/>
              <a:defRPr sz="375"/>
            </a:lvl3pPr>
            <a:lvl4pPr marL="285704" indent="0" algn="ctr">
              <a:buNone/>
              <a:defRPr sz="333"/>
            </a:lvl4pPr>
            <a:lvl5pPr marL="380939" indent="0" algn="ctr">
              <a:buNone/>
              <a:defRPr sz="333"/>
            </a:lvl5pPr>
            <a:lvl6pPr marL="476174" indent="0" algn="ctr">
              <a:buNone/>
              <a:defRPr sz="333"/>
            </a:lvl6pPr>
            <a:lvl7pPr marL="571409" indent="0" algn="ctr">
              <a:buNone/>
              <a:defRPr sz="333"/>
            </a:lvl7pPr>
            <a:lvl8pPr marL="666643" indent="0" algn="ctr">
              <a:buNone/>
              <a:defRPr sz="333"/>
            </a:lvl8pPr>
            <a:lvl9pPr marL="761878" indent="0" algn="ctr">
              <a:buNone/>
              <a:defRPr sz="33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82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11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19960" y="76068"/>
            <a:ext cx="548372" cy="1210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843" y="76068"/>
            <a:ext cx="1613327" cy="1210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33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31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19" y="356196"/>
            <a:ext cx="2193488" cy="594320"/>
          </a:xfrm>
        </p:spPr>
        <p:txBody>
          <a:bodyPr anchor="b"/>
          <a:lstStyle>
            <a:lvl1pPr>
              <a:defRPr sz="1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19" y="956138"/>
            <a:ext cx="2193488" cy="312539"/>
          </a:xfrm>
        </p:spPr>
        <p:txBody>
          <a:bodyPr/>
          <a:lstStyle>
            <a:lvl1pPr marL="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1pPr>
            <a:lvl2pPr marL="95235" indent="0">
              <a:buNone/>
              <a:defRPr sz="417">
                <a:solidFill>
                  <a:schemeClr val="tx1">
                    <a:tint val="82000"/>
                  </a:schemeClr>
                </a:solidFill>
              </a:defRPr>
            </a:lvl2pPr>
            <a:lvl3pPr marL="190470" indent="0">
              <a:buNone/>
              <a:defRPr sz="375">
                <a:solidFill>
                  <a:schemeClr val="tx1">
                    <a:tint val="82000"/>
                  </a:schemeClr>
                </a:solidFill>
              </a:defRPr>
            </a:lvl3pPr>
            <a:lvl4pPr marL="285704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4pPr>
            <a:lvl5pPr marL="380939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5pPr>
            <a:lvl6pPr marL="476174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6pPr>
            <a:lvl7pPr marL="571409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7pPr>
            <a:lvl8pPr marL="666643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8pPr>
            <a:lvl9pPr marL="761878" indent="0">
              <a:buNone/>
              <a:defRPr sz="3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95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843" y="380338"/>
            <a:ext cx="1080849" cy="906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7483" y="380338"/>
            <a:ext cx="1080849" cy="906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14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5" y="76068"/>
            <a:ext cx="2193488" cy="27615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5" y="350242"/>
            <a:ext cx="1075882" cy="171648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5235" indent="0">
              <a:buNone/>
              <a:defRPr sz="417" b="1"/>
            </a:lvl2pPr>
            <a:lvl3pPr marL="190470" indent="0">
              <a:buNone/>
              <a:defRPr sz="375" b="1"/>
            </a:lvl3pPr>
            <a:lvl4pPr marL="285704" indent="0">
              <a:buNone/>
              <a:defRPr sz="333" b="1"/>
            </a:lvl4pPr>
            <a:lvl5pPr marL="380939" indent="0">
              <a:buNone/>
              <a:defRPr sz="333" b="1"/>
            </a:lvl5pPr>
            <a:lvl6pPr marL="476174" indent="0">
              <a:buNone/>
              <a:defRPr sz="333" b="1"/>
            </a:lvl6pPr>
            <a:lvl7pPr marL="571409" indent="0">
              <a:buNone/>
              <a:defRPr sz="333" b="1"/>
            </a:lvl7pPr>
            <a:lvl8pPr marL="666643" indent="0">
              <a:buNone/>
              <a:defRPr sz="333" b="1"/>
            </a:lvl8pPr>
            <a:lvl9pPr marL="761878" indent="0">
              <a:buNone/>
              <a:defRPr sz="3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175" y="521890"/>
            <a:ext cx="1075882" cy="76762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7482" y="350242"/>
            <a:ext cx="1081181" cy="171648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5235" indent="0">
              <a:buNone/>
              <a:defRPr sz="417" b="1"/>
            </a:lvl2pPr>
            <a:lvl3pPr marL="190470" indent="0">
              <a:buNone/>
              <a:defRPr sz="375" b="1"/>
            </a:lvl3pPr>
            <a:lvl4pPr marL="285704" indent="0">
              <a:buNone/>
              <a:defRPr sz="333" b="1"/>
            </a:lvl4pPr>
            <a:lvl5pPr marL="380939" indent="0">
              <a:buNone/>
              <a:defRPr sz="333" b="1"/>
            </a:lvl5pPr>
            <a:lvl6pPr marL="476174" indent="0">
              <a:buNone/>
              <a:defRPr sz="333" b="1"/>
            </a:lvl6pPr>
            <a:lvl7pPr marL="571409" indent="0">
              <a:buNone/>
              <a:defRPr sz="333" b="1"/>
            </a:lvl7pPr>
            <a:lvl8pPr marL="666643" indent="0">
              <a:buNone/>
              <a:defRPr sz="333" b="1"/>
            </a:lvl8pPr>
            <a:lvl9pPr marL="761878" indent="0">
              <a:buNone/>
              <a:defRPr sz="3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7482" y="521890"/>
            <a:ext cx="1081181" cy="76762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32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05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5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5" y="95250"/>
            <a:ext cx="820240" cy="333375"/>
          </a:xfrm>
        </p:spPr>
        <p:txBody>
          <a:bodyPr anchor="b"/>
          <a:lstStyle>
            <a:lvl1pPr>
              <a:defRPr sz="6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181" y="205713"/>
            <a:ext cx="1287482" cy="1015339"/>
          </a:xfrm>
        </p:spPr>
        <p:txBody>
          <a:bodyPr/>
          <a:lstStyle>
            <a:lvl1pPr>
              <a:defRPr sz="667"/>
            </a:lvl1pPr>
            <a:lvl2pPr>
              <a:defRPr sz="583"/>
            </a:lvl2pPr>
            <a:lvl3pPr>
              <a:defRPr sz="500"/>
            </a:lvl3pPr>
            <a:lvl4pPr>
              <a:defRPr sz="417"/>
            </a:lvl4pPr>
            <a:lvl5pPr>
              <a:defRPr sz="417"/>
            </a:lvl5pPr>
            <a:lvl6pPr>
              <a:defRPr sz="417"/>
            </a:lvl6pPr>
            <a:lvl7pPr>
              <a:defRPr sz="417"/>
            </a:lvl7pPr>
            <a:lvl8pPr>
              <a:defRPr sz="417"/>
            </a:lvl8pPr>
            <a:lvl9pPr>
              <a:defRPr sz="41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175" y="428625"/>
            <a:ext cx="820240" cy="794081"/>
          </a:xfrm>
        </p:spPr>
        <p:txBody>
          <a:bodyPr/>
          <a:lstStyle>
            <a:lvl1pPr marL="0" indent="0">
              <a:buNone/>
              <a:defRPr sz="333"/>
            </a:lvl1pPr>
            <a:lvl2pPr marL="95235" indent="0">
              <a:buNone/>
              <a:defRPr sz="292"/>
            </a:lvl2pPr>
            <a:lvl3pPr marL="190470" indent="0">
              <a:buNone/>
              <a:defRPr sz="250"/>
            </a:lvl3pPr>
            <a:lvl4pPr marL="285704" indent="0">
              <a:buNone/>
              <a:defRPr sz="208"/>
            </a:lvl4pPr>
            <a:lvl5pPr marL="380939" indent="0">
              <a:buNone/>
              <a:defRPr sz="208"/>
            </a:lvl5pPr>
            <a:lvl6pPr marL="476174" indent="0">
              <a:buNone/>
              <a:defRPr sz="208"/>
            </a:lvl6pPr>
            <a:lvl7pPr marL="571409" indent="0">
              <a:buNone/>
              <a:defRPr sz="208"/>
            </a:lvl7pPr>
            <a:lvl8pPr marL="666643" indent="0">
              <a:buNone/>
              <a:defRPr sz="208"/>
            </a:lvl8pPr>
            <a:lvl9pPr marL="761878" indent="0">
              <a:buNone/>
              <a:defRPr sz="20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2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5" y="95250"/>
            <a:ext cx="820240" cy="333375"/>
          </a:xfrm>
        </p:spPr>
        <p:txBody>
          <a:bodyPr anchor="b"/>
          <a:lstStyle>
            <a:lvl1pPr>
              <a:defRPr sz="6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1181" y="205713"/>
            <a:ext cx="1287482" cy="1015339"/>
          </a:xfrm>
        </p:spPr>
        <p:txBody>
          <a:bodyPr anchor="t"/>
          <a:lstStyle>
            <a:lvl1pPr marL="0" indent="0">
              <a:buNone/>
              <a:defRPr sz="667"/>
            </a:lvl1pPr>
            <a:lvl2pPr marL="95235" indent="0">
              <a:buNone/>
              <a:defRPr sz="583"/>
            </a:lvl2pPr>
            <a:lvl3pPr marL="190470" indent="0">
              <a:buNone/>
              <a:defRPr sz="500"/>
            </a:lvl3pPr>
            <a:lvl4pPr marL="285704" indent="0">
              <a:buNone/>
              <a:defRPr sz="417"/>
            </a:lvl4pPr>
            <a:lvl5pPr marL="380939" indent="0">
              <a:buNone/>
              <a:defRPr sz="417"/>
            </a:lvl5pPr>
            <a:lvl6pPr marL="476174" indent="0">
              <a:buNone/>
              <a:defRPr sz="417"/>
            </a:lvl6pPr>
            <a:lvl7pPr marL="571409" indent="0">
              <a:buNone/>
              <a:defRPr sz="417"/>
            </a:lvl7pPr>
            <a:lvl8pPr marL="666643" indent="0">
              <a:buNone/>
              <a:defRPr sz="417"/>
            </a:lvl8pPr>
            <a:lvl9pPr marL="761878" indent="0">
              <a:buNone/>
              <a:defRPr sz="41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175" y="428625"/>
            <a:ext cx="820240" cy="794081"/>
          </a:xfrm>
        </p:spPr>
        <p:txBody>
          <a:bodyPr/>
          <a:lstStyle>
            <a:lvl1pPr marL="0" indent="0">
              <a:buNone/>
              <a:defRPr sz="333"/>
            </a:lvl1pPr>
            <a:lvl2pPr marL="95235" indent="0">
              <a:buNone/>
              <a:defRPr sz="292"/>
            </a:lvl2pPr>
            <a:lvl3pPr marL="190470" indent="0">
              <a:buNone/>
              <a:defRPr sz="250"/>
            </a:lvl3pPr>
            <a:lvl4pPr marL="285704" indent="0">
              <a:buNone/>
              <a:defRPr sz="208"/>
            </a:lvl4pPr>
            <a:lvl5pPr marL="380939" indent="0">
              <a:buNone/>
              <a:defRPr sz="208"/>
            </a:lvl5pPr>
            <a:lvl6pPr marL="476174" indent="0">
              <a:buNone/>
              <a:defRPr sz="208"/>
            </a:lvl6pPr>
            <a:lvl7pPr marL="571409" indent="0">
              <a:buNone/>
              <a:defRPr sz="208"/>
            </a:lvl7pPr>
            <a:lvl8pPr marL="666643" indent="0">
              <a:buNone/>
              <a:defRPr sz="208"/>
            </a:lvl8pPr>
            <a:lvl9pPr marL="761878" indent="0">
              <a:buNone/>
              <a:defRPr sz="20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65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844" y="76068"/>
            <a:ext cx="2193488" cy="276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844" y="380338"/>
            <a:ext cx="2193488" cy="90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843" y="1324240"/>
            <a:ext cx="572214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C2FBA5-C298-4FC0-9E0C-50E7A12F4456}" type="datetimeFigureOut">
              <a:rPr lang="pt-BR" smtClean="0"/>
              <a:t>03/05/2024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2427" y="1324240"/>
            <a:ext cx="858322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6118" y="1324240"/>
            <a:ext cx="572214" cy="76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5477C-AFF3-4FF3-AB32-96088A686D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40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0470" rtl="0" eaLnBrk="1" latinLnBrk="0" hangingPunct="1">
        <a:lnSpc>
          <a:spcPct val="90000"/>
        </a:lnSpc>
        <a:spcBef>
          <a:spcPct val="0"/>
        </a:spcBef>
        <a:buNone/>
        <a:defRPr sz="9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17" indent="-47617" algn="l" defTabSz="19047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583" kern="1200">
          <a:solidFill>
            <a:schemeClr val="tx1"/>
          </a:solidFill>
          <a:latin typeface="+mn-lt"/>
          <a:ea typeface="+mn-ea"/>
          <a:cs typeface="+mn-cs"/>
        </a:defRPr>
      </a:lvl1pPr>
      <a:lvl2pPr marL="142852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38087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17" kern="1200">
          <a:solidFill>
            <a:schemeClr val="tx1"/>
          </a:solidFill>
          <a:latin typeface="+mn-lt"/>
          <a:ea typeface="+mn-ea"/>
          <a:cs typeface="+mn-cs"/>
        </a:defRPr>
      </a:lvl3pPr>
      <a:lvl4pPr marL="333322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4pPr>
      <a:lvl5pPr marL="428556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5pPr>
      <a:lvl6pPr marL="523791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6pPr>
      <a:lvl7pPr marL="619026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7pPr>
      <a:lvl8pPr marL="714261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8pPr>
      <a:lvl9pPr marL="809495" indent="-47617" algn="l" defTabSz="190470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1pPr>
      <a:lvl2pPr marL="95235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2pPr>
      <a:lvl3pPr marL="190470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3pPr>
      <a:lvl4pPr marL="285704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4pPr>
      <a:lvl5pPr marL="380939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5pPr>
      <a:lvl6pPr marL="476174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6pPr>
      <a:lvl7pPr marL="571409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7pPr>
      <a:lvl8pPr marL="666643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8pPr>
      <a:lvl9pPr marL="761878" algn="l" defTabSz="190470" rtl="0" eaLnBrk="1" latinLnBrk="0" hangingPunct="1">
        <a:defRPr sz="3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E083A5-4005-E614-78CF-87F5A1516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FEAD2D-EEC1-BACF-758D-C2002EBE0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Padrão do plano de fundo&#10;&#10;Descrição gerada automaticamente com confiança média">
            <a:extLst>
              <a:ext uri="{FF2B5EF4-FFF2-40B4-BE49-F238E27FC236}">
                <a16:creationId xmlns:a16="http://schemas.microsoft.com/office/drawing/2014/main" id="{E2C9ABD2-50BB-38EE-A6CD-8D652EB1E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32" y="-21161"/>
            <a:ext cx="2615238" cy="147107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ECA3A3-C4D7-0176-8A42-F7BEB1882519}"/>
              </a:ext>
            </a:extLst>
          </p:cNvPr>
          <p:cNvSpPr txBox="1"/>
          <p:nvPr/>
        </p:nvSpPr>
        <p:spPr>
          <a:xfrm>
            <a:off x="-36032" y="-35957"/>
            <a:ext cx="25358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chemeClr val="bg1">
                    <a:lumMod val="9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Painel </a:t>
            </a:r>
            <a:r>
              <a:rPr lang="pt-BR" sz="1100" dirty="0" err="1">
                <a:solidFill>
                  <a:schemeClr val="bg1">
                    <a:lumMod val="9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SisGen</a:t>
            </a:r>
            <a:endParaRPr lang="pt-BR" sz="1100" dirty="0">
              <a:solidFill>
                <a:schemeClr val="bg1">
                  <a:lumMod val="9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pt-BR" sz="9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Sistema Nacional de Patrimônio Genético e do Conhecimento Tradicional Associado </a:t>
            </a: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2F7A2CB8-7F51-25EC-0B7B-96E097C0EB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25" y="1176332"/>
            <a:ext cx="514923" cy="20981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5FBF758C-598A-8CD5-894A-D3F8B879B9A6}"/>
              </a:ext>
            </a:extLst>
          </p:cNvPr>
          <p:cNvSpPr txBox="1"/>
          <p:nvPr/>
        </p:nvSpPr>
        <p:spPr>
          <a:xfrm>
            <a:off x="-36032" y="600732"/>
            <a:ext cx="26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Confederação Nacional da Indústria</a:t>
            </a:r>
          </a:p>
          <a:p>
            <a:r>
              <a:rPr lang="pt-BR" sz="8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Superintendência de Meio Ambiente e Sustentabilidade</a:t>
            </a:r>
          </a:p>
        </p:txBody>
      </p:sp>
    </p:spTree>
    <p:extLst>
      <p:ext uri="{BB962C8B-B14F-4D97-AF65-F5344CB8AC3E}">
        <p14:creationId xmlns:p14="http://schemas.microsoft.com/office/powerpoint/2010/main" val="36422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22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Segoe UI</vt:lpstr>
      <vt:lpstr>Segoe UI Semibold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Marcello Lira Doudement</dc:creator>
  <cp:lastModifiedBy>Marcello Lira Doudement</cp:lastModifiedBy>
  <cp:revision>2</cp:revision>
  <dcterms:created xsi:type="dcterms:W3CDTF">2024-02-29T11:33:56Z</dcterms:created>
  <dcterms:modified xsi:type="dcterms:W3CDTF">2024-05-03T19:57:01Z</dcterms:modified>
</cp:coreProperties>
</file>